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64" r:id="rId3"/>
    <p:sldId id="257" r:id="rId4"/>
    <p:sldId id="258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CC"/>
    <a:srgbClr val="FF33CC"/>
    <a:srgbClr val="E2EE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81266-B6EB-4833-9C2B-083E6CA2894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1E927-6801-4907-8045-91D6EF1F8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E927-6801-4907-8045-91D6EF1F800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E927-6801-4907-8045-91D6EF1F800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.lanbook.com/books/1705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.lanbook.com/book/15592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.lanbook.com/book/13924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.lanbook.com/book/15698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.lanbook.com/book/15592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.lanbook.com/book/15593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.lanbook.com/book/11800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new.kti.ru/img/news/3128/big_b6551425ab2bcc6c63f0b780bf23be38e3889edb6dd9f93ac49a596e8db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new.kti.ru/img/news/3128/big_b6551425ab2bcc6c63f0b780bf23be38e3889edb6dd9f93ac49a596e8db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file:///C:/Documents%20and%20Settings/golubenkonb/%D0%A0%D0%B0%D0%B1%D0%BE%D1%87%D0%B8%D0%B9%20%D1%81%D1%82%D0%BE%D0%BB/big_b6551425ab2bcc6c63f0b780bf23be38e3889edb6dd9f93ac49a596e8db6.png"/>
          <p:cNvSpPr>
            <a:spLocks noChangeAspect="1" noChangeArrowheads="1"/>
          </p:cNvSpPr>
          <p:nvPr/>
        </p:nvSpPr>
        <p:spPr bwMode="auto">
          <a:xfrm>
            <a:off x="155575" y="-2582863"/>
            <a:ext cx="9753600" cy="539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molochnoe.ru/resources/images/NEWS/2020/03/img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www.publicdomainpictures.net/pictures/190000/velka/wooden-bookshelv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://www.bbmc.ru/files/main/%D0%91%D0%B8%D0%B1%D0%BB%D0%B8%D0%BE%D1%82%D0%B5%D0%BA%D0%B0/%D0%9D%D0%BE%D0%B2%D0%BE%D1%81%D1%82%D0%B8/%D0%BB%D0%B0%D0%BD%D1%8C/MMOEZTPqfW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6553200" y="0"/>
          <a:ext cx="2590800" cy="1409700"/>
        </p:xfrm>
        <a:graphic>
          <a:graphicData uri="http://schemas.openxmlformats.org/presentationml/2006/ole">
            <p:oleObj spid="_x0000_s1026" name="CorelDRAW" r:id="rId5" imgW="1746720" imgH="947880" progId="CorelDRAW.Graphic.13">
              <p:embed/>
            </p:oleObj>
          </a:graphicData>
        </a:graphic>
      </p:graphicFrame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285992"/>
            <a:ext cx="334246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715304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Виртуальная выставка адресована библиотекарям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КузГТУ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Представленные далее на слайдах шесть книг размещены на сайте ЭБС Лань. Их можно найти в разделе «Книги», рубрика «Библиотечно-информационная деятельность» 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https://e.lanbook.com/books/17051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285992"/>
            <a:ext cx="50196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8550">
            <a:off x="812963" y="2269283"/>
            <a:ext cx="267438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3" name="Прямоугольник 2"/>
          <p:cNvSpPr/>
          <p:nvPr/>
        </p:nvSpPr>
        <p:spPr>
          <a:xfrm>
            <a:off x="500034" y="428604"/>
            <a:ext cx="8215370" cy="928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Сокольская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Л. В. Библиотека нового типа: компоненты конструкции : монография / Л. В.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Сокольская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— Челябинск : ЧГИК, 2019. — 179 с. — ISBN 978-5-94839-706-1. — Текст : электронный // Лань : электронно-библиотечная система. — URL: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https://e.lanbook.com/book/155929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(дата обращения: 28.01.2021). — Режим доступа: для авториз. пользователей.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916832"/>
            <a:ext cx="4643470" cy="45720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Монография посвящена проблемам модернизации российских общедоступных библиотек. В работе представлен анализ состояния и перспективы развития комплекса проблем и компонентов формирующейся новой модели общедоступных библиотек. Ведущими содержательными направлениями исследования явились эволюция смысловых ценностей библиотеки нового типа,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клиентоориентированность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стратегия ее развития и преобразование библиотечного пространства.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Авторское видение причин «болевых точек» практики функционирования библиотек данного вида и способов их нейтрализации представлено в ракурсе Концепции модернизации муниципальных библиотек Российского Федерации на основе Модельного стандарта деятельности общедоступной библиотеки [в рамках реализации Национального проекта «Культура»]. 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&amp;Bcy;&amp;ocy;&amp;bcy;&amp;rcy;&amp;ocy;&amp;vcy;&amp;acy; &amp;IEcy;.&amp;Icy;. - &amp;Icy;&amp;ncy;&amp;fcy;&amp;ocy;&amp;rcy;&amp;mcy;&amp;acy;&amp;tscy;&amp;icy;&amp;ocy;&amp;ncy;&amp;ncy;&amp;ocy;-&amp;kcy;&amp;ocy;&amp;mcy;&amp;mcy;&amp;ucy;&amp;ncy;&amp;icy;&amp;kcy;&amp;acy;&amp;tscy;&amp;icy;&amp;ocy;&amp;ncy;&amp;ncy;&amp;ycy;&amp;iecy; &amp;tcy;&amp;iecy;&amp;khcy;&amp;ncy;&amp;ocy;&amp;lcy;&amp;ocy;&amp;gcy;&amp;icy;&amp;icy; &amp;vcy; &amp;dcy;&amp;iecy;&amp;yacy;&amp;tcy;&amp;iecy;&amp;lcy;&amp;softcy;&amp;ncy;&amp;ocy;&amp;scy;&amp;tcy;&amp;icy; &amp;bcy;&amp;icy;&amp;bcy;&amp;lcy;&amp;icy;&amp;ocy;&amp;tcy;&amp;iecy;&amp;kcy;&amp;icy; &amp;vcy;&amp;ucy;&amp;z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&amp;Vcy;&amp;acy;&amp;khcy;&amp;rcy;&amp;ucy;&amp;shcy;&amp;iecy;&amp;vcy; &amp;Mcy;. &amp;Vcy;., &amp;Gcy;&amp;ocy;&amp;ncy;&amp;chcy;&amp;acy;&amp;rcy;&amp;ocy;&amp;vcy; &amp;Mcy;. &amp;Vcy;., &amp;Zcy;&amp;acy;&amp;scy;&amp;ucy;&amp;rcy;&amp;scy;&amp;kcy;&amp;icy;&amp;jcy; &amp;Icy;. &amp;Icy;., &amp;Zcy;&amp;iecy;&amp;mcy;&amp;scy;&amp;kcy;&amp;ocy;&amp;vcy; &amp;Acy;. &amp;Icy;., &amp;Kcy;&amp;ocy;&amp;lcy;&amp;ocy;&amp;scy;&amp;ocy;&amp;vcy; &amp;Kcy;. &amp;Acy;., &amp;Mcy;&amp;icy;&amp;khcy;&amp;acy;&amp;jcy;&amp;lcy;&amp;iecy;&amp;ncy;&amp;kcy;&amp;ocy; &amp;Icy;. &amp;Icy;., &amp;Tcy;&amp;rcy;&amp;icy;&amp;shchcy;&amp;iecy;&amp;ncy;&amp;kcy;&amp;ocy; &amp;Ncy;. &amp;Dcy;., &amp;SHcy;&amp;rcy;&amp;acy;&amp;jcy;&amp;bcy;&amp;iecy;&amp;rcy;&amp;gcy; &amp;YAcy;. &amp;Lcy;. - &amp;Ocy;&amp;tcy;&amp;kcy;&amp;rcy;&amp;ycy;&amp;tcy;&amp;ycy;&amp;jcy; &amp;dcy;&amp;ocy;&amp;scy;&amp;tcy;&amp;ucy;&amp;pcy;: &amp;icy;&amp;scy;&amp;tcy;&amp;ocy;&amp;rcy;&amp;icy;&amp;yacy;, &amp;scy;&amp;ocy;&amp;vcy;&amp;rcy;&amp;iecy;&amp;mcy;&amp;iecy;&amp;ncy;&amp;ncy;&amp;ocy;&amp;iecy; &amp;scy;&amp;ocy;&amp;scy;&amp;tcy;&amp;ocy;&amp;yacy;&amp;ncy;&amp;icy;&amp;iecy; &amp;icy; &amp;pcy;&amp;ucy;&amp;tcy;&amp;softcy; &amp;kcy; &amp;ocy;&amp;tcy;&amp;kcy;&amp;rcy;&amp;ycy;&amp;tcy;&amp;ocy;&amp;jcy; &amp;ncy;&amp;acy;&amp;ucy;&amp;k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7337">
            <a:off x="727660" y="2435729"/>
            <a:ext cx="2624736" cy="379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428604"/>
            <a:ext cx="8072494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285992"/>
            <a:ext cx="4786346" cy="3929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Представленная коллективная монография рассматривает актуальную в настоящее время проблематику Открытого доступа, Открытых архивов научной, технической и социально-значимой информации и перехода к Открытой науке. Особое внимание уделяется современному состоянию и перспективам развития технологий Открытого доступа к информации, знаниям и системе научных коммуникаций.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Приводятся примеры практического приложения к библиотечной практике на примере Государственной публичной научно-технической библиотеки России.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28605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Открытый доступ: история, современное состояние и путь к открытой науке: монография / М. В. Вахрушев, М. В. Гончаров, И. И.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Засурский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[и др.] ; под общей и научной редакцией Я. Л.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Шрайберга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— Санкт-Петербург : Лань, 2020. — 168 с. — ISBN 978-5-8114-5034-3. — Текст : электронный // Лань: электронно-библиотечная система. — URL: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https://e.lanbook.com/book/139247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(дата обращения: 12.02.2021).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Режим доступа: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пользователей.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&amp;Tcy;&amp;acy;&amp;rcy;&amp;acy;&amp;ncy;&amp;iecy;&amp;ncy;&amp;kcy;&amp;ocy; &amp;Lcy;. &amp;Gcy;. - &amp;Kcy;&amp;rcy;&amp;acy;&amp;iecy;&amp;vcy;&amp;iecy;&amp;dcy;&amp;chcy;&amp;iecy;&amp;scy;&amp;kcy;&amp;acy;&amp;yacy; &amp;dcy;&amp;iecy;&amp;yacy;&amp;tcy;&amp;iecy;&amp;lcy;&amp;softcy;&amp;ncy;&amp;ocy;&amp;scy;&amp;tcy;&amp;softcy; &amp;bcy;&amp;icy;&amp;bcy;&amp;lcy;&amp;icy;&amp;ocy;&amp;tcy;&amp;iecy;&amp;kcy; &amp;vcy; &amp;ecy;&amp;lcy;&amp;iecy;&amp;kcy;&amp;tcy;&amp;rcy;&amp;ocy;&amp;ncy;&amp;ncy;&amp;ocy;&amp;jcy; &amp;scy;&amp;rcy;&amp;iecy;&amp;dcy;&amp;iecy;: &amp;scy;&amp;ocy;&amp;scy;&amp;tcy;&amp;ocy;&amp;yacy;&amp;ncy;&amp;icy;&amp;iecy; &amp;icy; &amp;pcy;&amp;iecy;&amp;rcy;&amp;scy;&amp;pcy;&amp;iecy;&amp;kcy;&amp;tcy;&amp;icy;&amp;vcy;&amp;ycy; &amp;rcy;&amp;acy;&amp;zcy;&amp;vcy;&amp;icy;&amp;t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&amp;Tcy;&amp;acy;&amp;rcy;&amp;acy;&amp;ncy;&amp;iecy;&amp;ncy;&amp;kcy;&amp;ocy; &amp;Lcy;. &amp;Gcy;. - &amp;Kcy;&amp;rcy;&amp;acy;&amp;iecy;&amp;vcy;&amp;iecy;&amp;dcy;&amp;chcy;&amp;iecy;&amp;scy;&amp;kcy;&amp;acy;&amp;yacy; &amp;dcy;&amp;iecy;&amp;yacy;&amp;tcy;&amp;iecy;&amp;lcy;&amp;softcy;&amp;ncy;&amp;ocy;&amp;scy;&amp;tcy;&amp;softcy; &amp;bcy;&amp;icy;&amp;bcy;&amp;lcy;&amp;icy;&amp;ocy;&amp;tcy;&amp;iecy;&amp;kcy; &amp;vcy; &amp;ecy;&amp;lcy;&amp;iecy;&amp;kcy;&amp;tcy;&amp;rcy;&amp;ocy;&amp;ncy;&amp;ncy;&amp;ocy;&amp;jcy; &amp;scy;&amp;rcy;&amp;iecy;&amp;dcy;&amp;iecy;: &amp;scy;&amp;ocy;&amp;scy;&amp;tcy;&amp;ocy;&amp;yacy;&amp;ncy;&amp;icy;&amp;iecy; &amp;icy; &amp;pcy;&amp;iecy;&amp;rcy;&amp;scy;&amp;pcy;&amp;iecy;&amp;kcy;&amp;tcy;&amp;icy;&amp;vcy;&amp;ycy; &amp;rcy;&amp;acy;&amp;zcy;&amp;vcy;&amp;icy;&amp;t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79688">
            <a:off x="697552" y="2497396"/>
            <a:ext cx="2388261" cy="338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8215370" cy="135732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Тараненко, Л. Г. Краеведческая деятельность библиотек в электронной среде: состояние и перспективы развития : монография / Л. Г. Тараненко. — Кемерово :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КемГИК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2018. — 288 с. — ISBN 978-5-8154-0474-8. — Текст : электронный // Лань : электронно-библиотечная система. — URL: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https://e.lanbook.com/book/156988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(дата обращения: 12.02.2021). — Режим доступа: для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пользователей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2071678"/>
            <a:ext cx="4714908" cy="43577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Монография посвящена проблемам трансформации краеведческой деятельности библиотек в электронной среде. Освещена эволюция представлений о содержании библиотечного краеведения. Оценено современное состояние краеведческой деятельности библиотек в условиях активного внедрения информационно-коммуникационных технологий. Дана системная характеристика структуры краеведческой деятельности библиотек. Отслежены изменения в организации краеведческой деятельности библиотек под влиянием электронной среды. Выделены направления взаимодействия библиотек с институтами социальной памяти по созданию и продвижению краеведческого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Определены задачи краеведческой деятельности библиотек в деле сохранения культурного наследия территории. Охарактеризовано просветительское направление краеведческой деятельности библиотек, реализуемое средствами электронной среды.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63646">
            <a:off x="803157" y="2154760"/>
            <a:ext cx="2684736" cy="383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358246" cy="17145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Профессиональное развитие библиотечных кадров как условие модернизации библиотек : сборник / под редакцией И. Ю. Матвеевой. — Челябинск : ЧГИК, 2019. — 106 с. — ISBN 978-5-94839-703-0. — Текст : электронный // Лань : электронно-библиотечная система. — URL: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https://e.lanbook.com/book/155928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(дата обращения: 12.02.2021). — Режим доступа: для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пользователей.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2000240"/>
            <a:ext cx="4572032" cy="42148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сборник включает материалы межрегионального научно-практического семинара (г. Златоуст, 11 апреля 2019 года), посвященного теме профессионального развития библиотечных специалистов. На семинаре был представлен опыт ЦБС Златоустовского городского округа в стратегическом управлении кадровым ресурсом, применяемых методов профессионального развития, разработанной системы мотивации.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24082">
            <a:off x="864956" y="2480169"/>
            <a:ext cx="2643206" cy="374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8429684" cy="164307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Лаврова, К. Б. Предметно-пространственная среда библиотеки: взаимодействие специалистов : учебное пособие / К. Б. Лаврова. — Челябинск: ЧГИК, 2019. — 121 с. — ISBN 978-5-94839-723-8. — Текст : электронный // Лань: электронно-библиотечная система. — URL: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https://e.lanbook.com/book/155930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(дата обращения: 12.02.2021). — Режим доступа: для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пользователей.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2143116"/>
            <a:ext cx="4643470" cy="37147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учебном пособии показано участие различных категорий специалистов в процессах архитектурного и дизайнерского проекта библиотеки, определяется зона ответственности каждого. Демонстрируются исторически сложившиеся формы межведомственного взаимодействия библиотечных работников, архитекторов, дизайнеров, строителей, разработчиков и производителей библиотечного оборудования; показано разнообразие организационных форм научно-методической и консультационной деятельности в области организации библиотечных зданий.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8331">
            <a:off x="785786" y="2285992"/>
            <a:ext cx="274996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357166"/>
            <a:ext cx="8572560" cy="164307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Бернгардт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Т. В. Библиографическая деятельность библиотеки : учебное пособие / Т. В.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Бернгардт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— Омск :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ОмГУ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2018. — 75 с. — ISBN 978-5-7779-2289-2. — Текст : электронный // Лань : электронно-библиотечная система. — URL: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https://e.lanbook.com/book/118000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(дата обращения: 12.02.2021). — Режим доступа: для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пользователей.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071678"/>
            <a:ext cx="4643470" cy="42148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Представлены общие вопросы организации информационно-библиографической деятельности в библиотеках разных типов,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инфоих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изучения, организация и технология подготовки библиографических пособий, справочно-библиографического обслуживания, формирования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нформационной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культуры сотрудников и пользователей библиотек. При рассмотрении библиографического информирования внимание акцентировано на индивидуальных формах (ИРИ, ДОР). Управление информационно-библиографической деятельностью представлено с позиций системного подхода и включает вопрос управления качеством информационно-библиографических продуктов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рмационные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потребности и методы и услуг. Приведены планы практических занятий по дисциплине.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Words>701</Words>
  <Application>Microsoft Office PowerPoint</Application>
  <PresentationFormat>Экран (4:3)</PresentationFormat>
  <Paragraphs>20</Paragraphs>
  <Slides>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golubenkonb</cp:lastModifiedBy>
  <cp:revision>118</cp:revision>
  <dcterms:modified xsi:type="dcterms:W3CDTF">2021-02-16T02:41:27Z</dcterms:modified>
</cp:coreProperties>
</file>